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B1CF-5EFC-4AA6-96C9-F9252E02A322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Doctoral Challenge – memorial to </a:t>
            </a:r>
            <a:r>
              <a:rPr lang="en-US" dirty="0" err="1" smtClean="0"/>
              <a:t>Miroslav</a:t>
            </a:r>
            <a:r>
              <a:rPr lang="en-US" dirty="0" smtClean="0"/>
              <a:t> </a:t>
            </a:r>
            <a:r>
              <a:rPr lang="en-US" dirty="0" err="1" smtClean="0"/>
              <a:t>Karazek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6A7EC-C575-493F-BC9E-66999A532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3453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B1CF-5EFC-4AA6-96C9-F9252E02A322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6A7EC-C575-493F-BC9E-66999A532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725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B1CF-5EFC-4AA6-96C9-F9252E02A322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6A7EC-C575-493F-BC9E-66999A532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622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B1CF-5EFC-4AA6-96C9-F9252E02A322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6A7EC-C575-493F-BC9E-66999A532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675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B1CF-5EFC-4AA6-96C9-F9252E02A322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6A7EC-C575-493F-BC9E-66999A532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223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B1CF-5EFC-4AA6-96C9-F9252E02A322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6A7EC-C575-493F-BC9E-66999A532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8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B1CF-5EFC-4AA6-96C9-F9252E02A322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6A7EC-C575-493F-BC9E-66999A532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765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B1CF-5EFC-4AA6-96C9-F9252E02A322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6A7EC-C575-493F-BC9E-66999A532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B1CF-5EFC-4AA6-96C9-F9252E02A322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6A7EC-C575-493F-BC9E-66999A532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222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B1CF-5EFC-4AA6-96C9-F9252E02A322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6A7EC-C575-493F-BC9E-66999A532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268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B1CF-5EFC-4AA6-96C9-F9252E02A322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6A7EC-C575-493F-BC9E-66999A532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167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2703" y="123944"/>
            <a:ext cx="2356494" cy="90634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3B1CF-5EFC-4AA6-96C9-F9252E02A322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6A7EC-C575-493F-BC9E-66999A532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678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Title of the work subject to the challenge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Author, affiliation</a:t>
            </a:r>
          </a:p>
          <a:p>
            <a:r>
              <a:rPr lang="en-US" dirty="0" smtClean="0"/>
              <a:t>Supervisor(s), affiliation</a:t>
            </a:r>
          </a:p>
          <a:p>
            <a:r>
              <a:rPr lang="en-US" dirty="0" smtClean="0"/>
              <a:t>Date of Beginning and predicted 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00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the problem as clear and succinct as possible.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73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of the 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Highlight in 1 slide the State of the art which is really relevant to the work to be presented</a:t>
            </a:r>
          </a:p>
          <a:p>
            <a:pPr lvl="1"/>
            <a:r>
              <a:rPr lang="en-US" dirty="0" smtClean="0"/>
              <a:t>Remember, this should be enough to set the ground.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81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path/solution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the path predicted/followed up to now in topics</a:t>
            </a:r>
          </a:p>
          <a:p>
            <a:pPr lvl="1"/>
            <a:r>
              <a:rPr lang="en-US" dirty="0" smtClean="0"/>
              <a:t>Remember you will have a page to highlight achievements.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64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achievements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here the major achievements  </a:t>
            </a:r>
            <a:r>
              <a:rPr lang="en-US" dirty="0" smtClean="0"/>
              <a:t>1 page</a:t>
            </a:r>
            <a:endParaRPr lang="en-US" dirty="0" smtClean="0"/>
          </a:p>
          <a:p>
            <a:r>
              <a:rPr lang="en-US" dirty="0" smtClean="0"/>
              <a:t>Graphs </a:t>
            </a:r>
            <a:r>
              <a:rPr lang="en-US" dirty="0" smtClean="0"/>
              <a:t>and figures ok</a:t>
            </a:r>
          </a:p>
          <a:p>
            <a:pPr lvl="1"/>
            <a:r>
              <a:rPr lang="en-US" dirty="0" smtClean="0"/>
              <a:t>Quantitative comparison to the state of the art advised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01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of publications/patents/ other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36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114</Words>
  <Application>Microsoft Office PowerPoint</Application>
  <PresentationFormat>Widescreen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Title of the work subject to the challenge</vt:lpstr>
      <vt:lpstr>Problem statement</vt:lpstr>
      <vt:lpstr>State of the art</vt:lpstr>
      <vt:lpstr>Proposed path/solution</vt:lpstr>
      <vt:lpstr>Major achievements</vt:lpstr>
      <vt:lpstr>List of publications/patents/ other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Antonio Teixeira</dc:creator>
  <cp:lastModifiedBy>Antonio Teixeira</cp:lastModifiedBy>
  <cp:revision>3</cp:revision>
  <dcterms:created xsi:type="dcterms:W3CDTF">2014-09-10T00:34:45Z</dcterms:created>
  <dcterms:modified xsi:type="dcterms:W3CDTF">2014-09-11T11:44:53Z</dcterms:modified>
</cp:coreProperties>
</file>